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90" r:id="rId5"/>
    <p:sldId id="279" r:id="rId6"/>
    <p:sldId id="259" r:id="rId7"/>
    <p:sldId id="271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5" r:id="rId16"/>
    <p:sldId id="268" r:id="rId17"/>
    <p:sldId id="276" r:id="rId18"/>
    <p:sldId id="273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6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0037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4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3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1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2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62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5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4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2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0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8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9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02D406-B366-4323-A271-03A0F9C0C29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FB8E3DB-8DC1-4B70-8A3F-CD97668C2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47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468F5AB-9CC5-4CAC-963C-F76638D4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D098CA-1C1D-4C9F-BB8C-26372B8E6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449422"/>
            <a:ext cx="9440034" cy="2148920"/>
          </a:xfrm>
        </p:spPr>
        <p:txBody>
          <a:bodyPr anchor="t"/>
          <a:lstStyle/>
          <a:p>
            <a:r>
              <a:rPr lang="en-US" altLang="ko-KR" dirty="0"/>
              <a:t>ESCAPE ROOM</a:t>
            </a:r>
            <a:br>
              <a:rPr lang="en-US" altLang="ko-KR" dirty="0"/>
            </a:br>
            <a:r>
              <a:rPr lang="en-US" altLang="ko-KR" dirty="0"/>
              <a:t>RESERVATION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BBA47D-AAB3-4514-A79F-EC3C60389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143983"/>
            <a:ext cx="9440034" cy="1332689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en-US" altLang="ko-KR" dirty="0"/>
              <a:t>32162458 </a:t>
            </a:r>
            <a:r>
              <a:rPr lang="ko-KR" altLang="en-US" dirty="0"/>
              <a:t>심건우</a:t>
            </a:r>
            <a:endParaRPr lang="en-US" altLang="ko-KR" dirty="0"/>
          </a:p>
          <a:p>
            <a:r>
              <a:rPr lang="en-US" altLang="ko-KR" dirty="0"/>
              <a:t>32142484 </a:t>
            </a:r>
            <a:r>
              <a:rPr lang="ko-KR" altLang="en-US" dirty="0"/>
              <a:t>신민재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900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 쿼리를 통해 입력한 이름과 전화번호에 해당하는 아이디를</a:t>
            </a:r>
            <a:r>
              <a:rPr lang="en-US" altLang="ko-KR" dirty="0"/>
              <a:t> </a:t>
            </a:r>
            <a:r>
              <a:rPr lang="ko-KR" altLang="en-US" dirty="0"/>
              <a:t>받아와서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F18193-70ED-43D9-AEA4-A187B2CD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1732449"/>
            <a:ext cx="3333750" cy="243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A7F24-6F5C-4450-AC5F-4FD2082C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31" y="4391025"/>
            <a:ext cx="16383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4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입력한 정보를 </a:t>
            </a:r>
            <a:r>
              <a:rPr lang="en-US" altLang="ko-KR" dirty="0"/>
              <a:t>INSERT </a:t>
            </a:r>
            <a:r>
              <a:rPr lang="ko-KR" altLang="en-US" dirty="0"/>
              <a:t>쿼리를 통해 </a:t>
            </a:r>
            <a:r>
              <a:rPr lang="en-US" altLang="ko-KR" dirty="0"/>
              <a:t>DB</a:t>
            </a:r>
            <a:r>
              <a:rPr lang="ko-KR" altLang="en-US" dirty="0"/>
              <a:t>에 회원 </a:t>
            </a:r>
            <a:r>
              <a:rPr lang="ko-KR" altLang="en-US" dirty="0" err="1"/>
              <a:t>튜플</a:t>
            </a:r>
            <a:r>
              <a:rPr lang="ko-KR" altLang="en-US" dirty="0"/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ACA4B-466C-4C03-9D72-03222DCC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2075899"/>
            <a:ext cx="33337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72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현재 로그인 되어있는 계정에 해당하는 아이디</a:t>
            </a:r>
            <a:r>
              <a:rPr lang="en-US" altLang="ko-KR" dirty="0"/>
              <a:t>,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전화번호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3E06C-2BCB-4761-AB3B-CCD7C47F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1680611"/>
            <a:ext cx="3333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기존 정보는 입력상자에 자동으로 입력</a:t>
            </a:r>
            <a:endParaRPr lang="en-US" altLang="ko-KR" dirty="0"/>
          </a:p>
          <a:p>
            <a:r>
              <a:rPr lang="ko-KR" altLang="en-US" dirty="0"/>
              <a:t>입력한 변경될 정보를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UPDATE </a:t>
            </a:r>
            <a:r>
              <a:rPr lang="ko-KR" altLang="en-US" dirty="0"/>
              <a:t>쿼리를 통해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0AD0A-1BFD-409A-926C-AE64C27A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2185436"/>
            <a:ext cx="3333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1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비밀번호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보안을 위해 비밀번호 변경</a:t>
            </a:r>
            <a:r>
              <a:rPr lang="en-US" altLang="ko-KR" dirty="0"/>
              <a:t> </a:t>
            </a:r>
            <a:r>
              <a:rPr lang="ko-KR" altLang="en-US" dirty="0"/>
              <a:t>및 회원 탈퇴 전 현재 접속자의 비밀번호 확인 과정 수행</a:t>
            </a:r>
            <a:endParaRPr lang="en-US" altLang="ko-KR" dirty="0"/>
          </a:p>
          <a:p>
            <a:r>
              <a:rPr lang="ko-KR" altLang="en-US" dirty="0"/>
              <a:t>현재 로그인 되어있는 계정의 비밀번호와 입력한 비밀번호가 일치하는지 확인 후 페이지 이동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CA48F5-71C2-4BF7-AD42-1DBF8ED3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2775986"/>
            <a:ext cx="33337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9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비밀번호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입력한 새로운 비밀번호를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UPDATE </a:t>
            </a:r>
            <a:r>
              <a:rPr lang="ko-KR" altLang="en-US" dirty="0"/>
              <a:t>쿼리를 통해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0D1D53-46C5-401B-9DDE-FFEE2A63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2428324"/>
            <a:ext cx="33337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현재 로그인 되어있는 계정에 해당하는 </a:t>
            </a:r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ko-KR" altLang="en-US" dirty="0" err="1"/>
              <a:t>튜플을</a:t>
            </a:r>
            <a:r>
              <a:rPr lang="ko-KR" altLang="en-US" dirty="0"/>
              <a:t> </a:t>
            </a:r>
            <a:r>
              <a:rPr lang="en-US" altLang="ko-KR" dirty="0"/>
              <a:t>DELETE </a:t>
            </a:r>
            <a:r>
              <a:rPr lang="ko-KR" altLang="en-US" dirty="0"/>
              <a:t>쿼리를 이용해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FBD94-9AC6-4FDB-B8A9-4ED75B0F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6" y="2842661"/>
            <a:ext cx="33337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소개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방 정보 </a:t>
            </a:r>
            <a:r>
              <a:rPr lang="en-US" altLang="ko-KR" dirty="0"/>
              <a:t>DB </a:t>
            </a:r>
            <a:r>
              <a:rPr lang="ko-KR" altLang="en-US" dirty="0"/>
              <a:t>테이블에서 전체 </a:t>
            </a:r>
            <a:r>
              <a:rPr lang="ko-KR" altLang="en-US" dirty="0" err="1"/>
              <a:t>튜플</a:t>
            </a:r>
            <a:r>
              <a:rPr lang="ko-KR" altLang="en-US" dirty="0"/>
              <a:t> 받아와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리스트에 저장된 객체 순서대로 테이블 만들어 출력</a:t>
            </a:r>
            <a:endParaRPr lang="en-US" altLang="ko-KR" dirty="0"/>
          </a:p>
          <a:p>
            <a:r>
              <a:rPr lang="ko-KR" altLang="en-US" dirty="0"/>
              <a:t>각 지점과 방 이름에 해당하는 이미지 불러와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217B7-D97D-47E7-8821-89E67B9B4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1580050"/>
            <a:ext cx="5244690" cy="46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8ECA6FE-52D5-46E7-B724-C1D4E7D4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1578661"/>
            <a:ext cx="5244690" cy="4668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세부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Get </a:t>
            </a:r>
            <a:r>
              <a:rPr lang="ko-KR" altLang="en-US" dirty="0"/>
              <a:t>방식으로 선택한 방에 대한 인덱스를 파라미터로 전달</a:t>
            </a:r>
            <a:endParaRPr lang="en-US" altLang="ko-KR" dirty="0"/>
          </a:p>
          <a:p>
            <a:r>
              <a:rPr lang="ko-KR" altLang="en-US" dirty="0"/>
              <a:t>방 목록과 동일한 방식으로 해당 방 정보와 이미지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ko-KR" altLang="en-US" dirty="0"/>
              <a:t>해당 지점과 방 이름에 해당하는 방 소개 텍스트 파일 읽어 들여 출력</a:t>
            </a:r>
            <a:endParaRPr lang="en-US" altLang="ko-KR" dirty="0"/>
          </a:p>
          <a:p>
            <a:r>
              <a:rPr lang="ko-KR" altLang="en-US" dirty="0"/>
              <a:t>리뷰 게시판에서 해당 방에 대한 리뷰만 모아 하단에 출력</a:t>
            </a:r>
          </a:p>
        </p:txBody>
      </p:sp>
    </p:spTree>
    <p:extLst>
      <p:ext uri="{BB962C8B-B14F-4D97-AF65-F5344CB8AC3E}">
        <p14:creationId xmlns:p14="http://schemas.microsoft.com/office/powerpoint/2010/main" val="392970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E1315-83A9-4D47-90DB-E518A36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1578661"/>
            <a:ext cx="5244690" cy="4668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예약안내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예약에 대한 주의 사항</a:t>
            </a:r>
            <a:r>
              <a:rPr lang="en-US" altLang="ko-KR" dirty="0"/>
              <a:t>, </a:t>
            </a:r>
            <a:r>
              <a:rPr lang="ko-KR" altLang="en-US" dirty="0"/>
              <a:t>게임 방법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입장제한 및 환불 등에 대한 내용 안내</a:t>
            </a:r>
          </a:p>
        </p:txBody>
      </p:sp>
    </p:spTree>
    <p:extLst>
      <p:ext uri="{BB962C8B-B14F-4D97-AF65-F5344CB8AC3E}">
        <p14:creationId xmlns:p14="http://schemas.microsoft.com/office/powerpoint/2010/main" val="94690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D0F8E-B550-4EF1-8BCA-B2A40811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481A0-BF43-4475-A4FF-660C63501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ko-KR" altLang="en-US" dirty="0"/>
              <a:t>기능 상세</a:t>
            </a:r>
            <a:endParaRPr lang="en-US" altLang="ko-KR" dirty="0"/>
          </a:p>
          <a:p>
            <a:pPr lvl="1"/>
            <a:r>
              <a:rPr lang="en-US" altLang="ko-KR" dirty="0"/>
              <a:t>USER –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마이페이지 등</a:t>
            </a:r>
            <a:endParaRPr lang="en-US" altLang="ko-KR" dirty="0"/>
          </a:p>
          <a:p>
            <a:pPr lvl="1"/>
            <a:r>
              <a:rPr lang="en-US" altLang="ko-KR" dirty="0"/>
              <a:t>ROOM – </a:t>
            </a:r>
            <a:r>
              <a:rPr lang="ko-KR" altLang="en-US" dirty="0"/>
              <a:t>방 소개 목록</a:t>
            </a:r>
            <a:r>
              <a:rPr lang="en-US" altLang="ko-KR" dirty="0"/>
              <a:t>, </a:t>
            </a:r>
            <a:r>
              <a:rPr lang="ko-KR" altLang="en-US" dirty="0"/>
              <a:t>방 세부 정보 등</a:t>
            </a:r>
            <a:endParaRPr lang="en-US" altLang="ko-KR" dirty="0"/>
          </a:p>
          <a:p>
            <a:pPr lvl="1"/>
            <a:r>
              <a:rPr lang="en-US" altLang="ko-KR" dirty="0"/>
              <a:t>RESERVATION – </a:t>
            </a:r>
            <a:r>
              <a:rPr lang="ko-KR" altLang="en-US" dirty="0"/>
              <a:t>예약하기</a:t>
            </a:r>
            <a:r>
              <a:rPr lang="en-US" altLang="ko-KR" dirty="0"/>
              <a:t>, </a:t>
            </a:r>
            <a:r>
              <a:rPr lang="ko-KR" altLang="en-US" dirty="0"/>
              <a:t>예약확인 등</a:t>
            </a:r>
            <a:endParaRPr lang="en-US" altLang="ko-KR" dirty="0"/>
          </a:p>
          <a:p>
            <a:pPr lvl="1"/>
            <a:r>
              <a:rPr lang="en-US" altLang="ko-KR" dirty="0"/>
              <a:t>COMMUNITY –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리뷰 게시판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9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384EAE-84E2-4A86-A950-8A8868D2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1578660"/>
            <a:ext cx="5244689" cy="46683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예약하기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지점</a:t>
            </a:r>
            <a:r>
              <a:rPr lang="en-US" altLang="ko-KR" dirty="0"/>
              <a:t>, </a:t>
            </a:r>
            <a:r>
              <a:rPr lang="ko-KR" altLang="en-US" dirty="0"/>
              <a:t>방 테마</a:t>
            </a:r>
            <a:r>
              <a:rPr lang="en-US" altLang="ko-KR" dirty="0"/>
              <a:t>, </a:t>
            </a:r>
            <a:r>
              <a:rPr lang="ko-KR" altLang="en-US" dirty="0"/>
              <a:t>예약 날짜 선택</a:t>
            </a:r>
            <a:endParaRPr lang="en-US" altLang="ko-KR" dirty="0" err="1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r>
              <a:rPr lang="ko-KR" altLang="en-US" dirty="0"/>
              <a:t>예약 가능 시간 조회 클릭 시 선택 사항을 현재 페이지에 </a:t>
            </a:r>
            <a:r>
              <a:rPr lang="en-US" altLang="ko-KR" dirty="0"/>
              <a:t>Get</a:t>
            </a:r>
            <a:r>
              <a:rPr lang="ko-KR" altLang="en-US" dirty="0"/>
              <a:t>방식으로 파라미터 전달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CCCDE4-609D-4194-AFF8-8702EAF1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38" y="2212578"/>
            <a:ext cx="3210933" cy="17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6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3AB711-5EA7-4032-98AE-650DE5FC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1578660"/>
            <a:ext cx="5244687" cy="46683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예약하기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선택한 방 테마에 대한 정보 출력</a:t>
            </a:r>
            <a:endParaRPr lang="en-US" altLang="ko-KR" dirty="0"/>
          </a:p>
          <a:p>
            <a:r>
              <a:rPr lang="ko-KR" altLang="en-US" dirty="0"/>
              <a:t>라디오버튼으로 예약 시간 선택</a:t>
            </a:r>
            <a:endParaRPr lang="en-US" altLang="ko-KR" dirty="0"/>
          </a:p>
          <a:p>
            <a:pPr lvl="1"/>
            <a:r>
              <a:rPr lang="ko-KR" altLang="en-US" dirty="0"/>
              <a:t>이미 예약된 시간은 라디오버튼 비활성화</a:t>
            </a:r>
            <a:endParaRPr lang="en-US" altLang="ko-KR" dirty="0"/>
          </a:p>
          <a:p>
            <a:r>
              <a:rPr lang="ko-KR" altLang="en-US" dirty="0"/>
              <a:t>예약 버튼 클릭 시 </a:t>
            </a:r>
            <a:r>
              <a:rPr lang="en-US" altLang="ko-KR" dirty="0"/>
              <a:t>DB</a:t>
            </a:r>
            <a:r>
              <a:rPr lang="ko-KR" altLang="en-US" dirty="0"/>
              <a:t>에 예약 정보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4655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C270BD-AECC-4E76-A89B-350FE626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1578660"/>
            <a:ext cx="5244688" cy="46683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예약확인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현재 로그인한 아이디에 해당하는 예약 정보 받아들여 출력</a:t>
            </a:r>
            <a:endParaRPr lang="en-US" altLang="ko-KR" dirty="0"/>
          </a:p>
          <a:p>
            <a:r>
              <a:rPr lang="ko-KR" altLang="en-US" dirty="0"/>
              <a:t>관리자의 예약 승인 여부 출력</a:t>
            </a:r>
            <a:endParaRPr lang="en-US" altLang="ko-KR" dirty="0"/>
          </a:p>
          <a:p>
            <a:r>
              <a:rPr lang="ko-KR" altLang="en-US" dirty="0"/>
              <a:t>승인 전 예약 취소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568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C270BD-AECC-4E76-A89B-350FE6265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1578660"/>
            <a:ext cx="5244688" cy="46683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예약확인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현재 로그인한 아이디에 해당하는 예약 정보 받아들여 출력</a:t>
            </a:r>
            <a:endParaRPr lang="en-US" altLang="ko-KR" dirty="0"/>
          </a:p>
          <a:p>
            <a:r>
              <a:rPr lang="ko-KR" altLang="en-US" dirty="0"/>
              <a:t>관리자의 예약 승인 여부 출력</a:t>
            </a:r>
            <a:endParaRPr lang="en-US" altLang="ko-KR" dirty="0"/>
          </a:p>
          <a:p>
            <a:r>
              <a:rPr lang="ko-KR" altLang="en-US" dirty="0"/>
              <a:t>승인 전 예약 취소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82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DCED7A-9C2E-44C4-9714-61FA1A16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1" y="1578659"/>
            <a:ext cx="5244687" cy="46683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모드</a:t>
            </a:r>
            <a:r>
              <a:rPr lang="en-US" altLang="ko-KR" dirty="0"/>
              <a:t>(</a:t>
            </a:r>
            <a:r>
              <a:rPr lang="ko-KR" altLang="en-US" dirty="0"/>
              <a:t>예약 승인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전체 예약 정보 받아들여 출력</a:t>
            </a:r>
            <a:endParaRPr lang="en-US" altLang="ko-KR" dirty="0"/>
          </a:p>
          <a:p>
            <a:r>
              <a:rPr lang="ko-KR" altLang="en-US" dirty="0"/>
              <a:t>관리자가 입금 여부 확인 후 예약 승인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에서 해당 </a:t>
            </a:r>
            <a:r>
              <a:rPr lang="ko-KR" altLang="en-US" dirty="0" err="1"/>
              <a:t>튜플의</a:t>
            </a:r>
            <a:r>
              <a:rPr lang="ko-KR" altLang="en-US" dirty="0"/>
              <a:t> 승인 여부 칼럼 갱신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502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54A477-B111-4665-AD25-825AF91C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0" y="1578659"/>
            <a:ext cx="5244686" cy="46683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게시글 목록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전체 게시글 받아들여 글 번호</a:t>
            </a:r>
            <a:r>
              <a:rPr lang="en-US" altLang="ko-KR" dirty="0"/>
              <a:t>, </a:t>
            </a:r>
            <a:r>
              <a:rPr lang="ko-KR" altLang="en-US" dirty="0" err="1"/>
              <a:t>테마명</a:t>
            </a:r>
            <a:r>
              <a:rPr lang="en-US" altLang="ko-KR" dirty="0"/>
              <a:t>, </a:t>
            </a:r>
            <a:r>
              <a:rPr lang="ko-KR" altLang="en-US" dirty="0"/>
              <a:t>해당 테마에 대한 평가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작성일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8838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B71DE8-467D-43ED-AF3F-B38A3610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9" y="1578657"/>
            <a:ext cx="5244685" cy="46683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게시글 목록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 err="1"/>
              <a:t>테마별</a:t>
            </a:r>
            <a:r>
              <a:rPr lang="ko-KR" altLang="en-US" dirty="0"/>
              <a:t> 검색 기능 이용 시 </a:t>
            </a:r>
            <a:r>
              <a:rPr lang="en-US" altLang="ko-KR" dirty="0"/>
              <a:t>DB</a:t>
            </a:r>
            <a:r>
              <a:rPr lang="ko-KR" altLang="en-US" dirty="0"/>
              <a:t>에서 해당 테마에 해당하는 게시글만 불러와서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8752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44224E-307B-45AB-87AD-CF5F0EB1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9" y="1578656"/>
            <a:ext cx="5244684" cy="46683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게시글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방 테마를 선택하여 평가 작성 </a:t>
            </a:r>
            <a:r>
              <a:rPr lang="en-US" altLang="ko-KR" dirty="0"/>
              <a:t>(</a:t>
            </a:r>
            <a:r>
              <a:rPr lang="ko-KR" altLang="en-US" dirty="0"/>
              <a:t>테마 </a:t>
            </a:r>
            <a:r>
              <a:rPr lang="ko-KR" altLang="en-US" dirty="0" err="1"/>
              <a:t>미선택</a:t>
            </a:r>
            <a:r>
              <a:rPr lang="ko-KR" altLang="en-US" dirty="0"/>
              <a:t>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글쓰기 버튼 클릭 시 입력한 정보를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관리자의 경우 </a:t>
            </a:r>
            <a:r>
              <a:rPr lang="ko-KR" altLang="en-US" dirty="0" err="1"/>
              <a:t>공지글</a:t>
            </a:r>
            <a:r>
              <a:rPr lang="en-US" altLang="ko-KR" dirty="0"/>
              <a:t>/</a:t>
            </a:r>
            <a:r>
              <a:rPr lang="ko-KR" altLang="en-US" dirty="0" err="1"/>
              <a:t>일반글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423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4E37CCD-5915-4FBA-B1B4-BAFCED59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9" y="1578656"/>
            <a:ext cx="5244683" cy="46683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게시글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글 번호를 </a:t>
            </a:r>
            <a:r>
              <a:rPr lang="en-US" altLang="ko-KR" dirty="0"/>
              <a:t>Get </a:t>
            </a:r>
            <a:r>
              <a:rPr lang="ko-KR" altLang="en-US" dirty="0"/>
              <a:t>방식으로 파라미터 전달</a:t>
            </a:r>
            <a:endParaRPr lang="en-US" altLang="ko-KR" dirty="0"/>
          </a:p>
          <a:p>
            <a:r>
              <a:rPr lang="ko-KR" altLang="en-US" dirty="0"/>
              <a:t>해당 글번호에 해당하는 게시글 출력</a:t>
            </a:r>
            <a:endParaRPr lang="en-US" altLang="ko-KR" dirty="0"/>
          </a:p>
          <a:p>
            <a:r>
              <a:rPr lang="ko-KR" altLang="en-US" dirty="0"/>
              <a:t>삭제 버튼 클릭 시 </a:t>
            </a:r>
            <a:r>
              <a:rPr lang="en-US" altLang="ko-KR" dirty="0"/>
              <a:t>DB</a:t>
            </a:r>
            <a:r>
              <a:rPr lang="ko-KR" altLang="en-US" dirty="0"/>
              <a:t>에서 해당 </a:t>
            </a:r>
            <a:r>
              <a:rPr lang="ko-KR" altLang="en-US" dirty="0" err="1"/>
              <a:t>튜플</a:t>
            </a:r>
            <a:r>
              <a:rPr lang="ko-KR" altLang="en-US" dirty="0"/>
              <a:t>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923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FF4CB9-725A-4F5E-A890-0036749C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9" y="1578656"/>
            <a:ext cx="5244683" cy="46683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D0E5-8BFE-40D9-81CF-231C1286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게시글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61907-5465-444A-816B-BFB643BC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ko-KR" altLang="en-US" dirty="0"/>
              <a:t>수정 완료 시 해당 글 번호에 대한 </a:t>
            </a:r>
            <a:r>
              <a:rPr lang="ko-KR" altLang="en-US" dirty="0" err="1"/>
              <a:t>튜플</a:t>
            </a:r>
            <a:r>
              <a:rPr lang="ko-KR" altLang="en-US" dirty="0"/>
              <a:t> 갱신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53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B42FB9-8FBF-4A54-BEB7-A8E47D91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8" y="256381"/>
            <a:ext cx="11493263" cy="63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5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7BDD4-0192-44EF-B221-DC4B7AAD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6AE-C758-4683-89DD-7EA4F79C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 탈출 카페를 편리하게 이용하기 위해 예약 서비스 제공</a:t>
            </a:r>
            <a:endParaRPr lang="en-US" altLang="ko-KR" dirty="0"/>
          </a:p>
          <a:p>
            <a:r>
              <a:rPr lang="ko-KR" altLang="en-US" dirty="0"/>
              <a:t>방문한 지점 및 테마에 대한 </a:t>
            </a:r>
            <a:r>
              <a:rPr lang="ko-KR" altLang="en-US"/>
              <a:t>이용 후기 </a:t>
            </a:r>
            <a:r>
              <a:rPr lang="ko-KR" altLang="en-US" dirty="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40947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7BDD4-0192-44EF-B221-DC4B7AAD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사례와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4496AE-C758-4683-89DD-7EA4F79C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방탈출</a:t>
            </a:r>
            <a:r>
              <a:rPr lang="ko-KR" altLang="en-US" dirty="0"/>
              <a:t> 예약 사이트는 비회원제로 운영되며 자신의 예약 내역 확인 불가</a:t>
            </a:r>
            <a:endParaRPr lang="en-US" altLang="ko-KR" dirty="0"/>
          </a:p>
          <a:p>
            <a:r>
              <a:rPr lang="ko-KR" altLang="en-US" dirty="0"/>
              <a:t>회원 기능을 이용하여 본인의 예약 현황 확인 및 예약 취소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A5273-1ABB-4968-BACB-C0F423A8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1" y="3038474"/>
            <a:ext cx="91630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0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4A8CE-F310-44E4-AFC3-1097D0FA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CF031-5EC2-495F-9C71-A913DFF5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18" y="1580050"/>
            <a:ext cx="8427564" cy="51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4A8CE-F310-44E4-AFC3-1097D0FA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C48BF-8840-4C5F-8EFD-2975E054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비로그인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r>
              <a:rPr lang="en-US" altLang="ko-KR" dirty="0"/>
              <a:t>: </a:t>
            </a:r>
            <a:r>
              <a:rPr lang="ko-KR" altLang="en-US" dirty="0"/>
              <a:t>회원가입 및 로그인 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일반회원 로그인 상태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r>
              <a:rPr lang="en-US" altLang="ko-KR" dirty="0"/>
              <a:t>, </a:t>
            </a:r>
            <a:r>
              <a:rPr lang="ko-KR" altLang="en-US" dirty="0"/>
              <a:t>로그아웃 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로그인 상태</a:t>
            </a:r>
            <a:r>
              <a:rPr lang="en-US" altLang="ko-KR" dirty="0"/>
              <a:t>: </a:t>
            </a:r>
            <a:r>
              <a:rPr lang="ko-KR" altLang="en-US" dirty="0"/>
              <a:t>관리자 모드</a:t>
            </a:r>
            <a:r>
              <a:rPr lang="en-US" altLang="ko-KR" dirty="0"/>
              <a:t>(</a:t>
            </a:r>
            <a:r>
              <a:rPr lang="ko-KR" altLang="en-US" dirty="0"/>
              <a:t>예약 승인</a:t>
            </a:r>
            <a:r>
              <a:rPr lang="en-US" altLang="ko-KR" dirty="0"/>
              <a:t>) </a:t>
            </a:r>
            <a:r>
              <a:rPr lang="ko-KR" altLang="en-US" dirty="0"/>
              <a:t>버튼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22C94-BD3F-4900-AC5A-7F28A00E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01" y="2189128"/>
            <a:ext cx="9353550" cy="49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361A33-9691-49F8-AE7B-8E850A81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01" y="3514174"/>
            <a:ext cx="935355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E3998E-44D8-4B90-99D0-5B2B34D6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901" y="4839220"/>
            <a:ext cx="93535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5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77023-1C07-41A1-9F3F-D5DBE495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빈스</a:t>
            </a:r>
            <a:r>
              <a:rPr lang="ko-KR" altLang="en-US" dirty="0"/>
              <a:t> 및 </a:t>
            </a:r>
            <a:r>
              <a:rPr lang="en-US" altLang="ko-KR" dirty="0"/>
              <a:t>DB </a:t>
            </a:r>
            <a:r>
              <a:rPr lang="ko-KR" altLang="en-US" dirty="0"/>
              <a:t>테이블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03FDA-538A-46D0-89E9-1A7EE38A0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 –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endParaRPr lang="en-US" altLang="ko-KR" dirty="0"/>
          </a:p>
          <a:p>
            <a:r>
              <a:rPr lang="en-US" altLang="ko-KR" dirty="0"/>
              <a:t>ROOM – </a:t>
            </a:r>
            <a:r>
              <a:rPr lang="ko-KR" altLang="en-US" dirty="0" err="1"/>
              <a:t>지점명</a:t>
            </a:r>
            <a:r>
              <a:rPr lang="en-US" altLang="ko-KR" dirty="0"/>
              <a:t>, </a:t>
            </a:r>
            <a:r>
              <a:rPr lang="ko-KR" altLang="en-US" dirty="0"/>
              <a:t>방 이름</a:t>
            </a:r>
            <a:r>
              <a:rPr lang="en-US" altLang="ko-KR" dirty="0"/>
              <a:t>, </a:t>
            </a:r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시간제한</a:t>
            </a:r>
            <a:r>
              <a:rPr lang="en-US" altLang="ko-KR" dirty="0"/>
              <a:t>, </a:t>
            </a:r>
            <a:r>
              <a:rPr lang="ko-KR" altLang="en-US" dirty="0"/>
              <a:t>활동성</a:t>
            </a:r>
            <a:r>
              <a:rPr lang="en-US" altLang="ko-KR" dirty="0"/>
              <a:t>, </a:t>
            </a:r>
            <a:r>
              <a:rPr lang="ko-KR" altLang="en-US" dirty="0"/>
              <a:t>추천인원</a:t>
            </a:r>
            <a:endParaRPr lang="en-US" altLang="ko-KR" dirty="0"/>
          </a:p>
          <a:p>
            <a:r>
              <a:rPr lang="en-US" altLang="ko-KR" dirty="0"/>
              <a:t>RESERVATION – </a:t>
            </a:r>
            <a:r>
              <a:rPr lang="ko-KR" altLang="en-US" dirty="0"/>
              <a:t>예약 순번</a:t>
            </a:r>
            <a:r>
              <a:rPr lang="en-US" altLang="ko-KR" dirty="0"/>
              <a:t>, </a:t>
            </a:r>
            <a:r>
              <a:rPr lang="ko-KR" altLang="en-US" dirty="0"/>
              <a:t>방 정보</a:t>
            </a:r>
            <a:r>
              <a:rPr lang="en-US" altLang="ko-KR" dirty="0"/>
              <a:t>, </a:t>
            </a:r>
            <a:r>
              <a:rPr lang="ko-KR" altLang="en-US" dirty="0"/>
              <a:t>예약 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승인여부</a:t>
            </a:r>
            <a:endParaRPr lang="en-US" altLang="ko-KR" dirty="0"/>
          </a:p>
          <a:p>
            <a:r>
              <a:rPr lang="en-US" altLang="ko-KR" dirty="0"/>
              <a:t>BBS – </a:t>
            </a:r>
            <a:r>
              <a:rPr lang="ko-KR" altLang="en-US" dirty="0"/>
              <a:t>게시글 순번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err="1"/>
              <a:t>일반글</a:t>
            </a:r>
            <a:r>
              <a:rPr lang="ko-KR" altLang="en-US" dirty="0"/>
              <a:t> 여부</a:t>
            </a:r>
            <a:r>
              <a:rPr lang="en-US" altLang="ko-KR" dirty="0"/>
              <a:t>, </a:t>
            </a:r>
            <a:r>
              <a:rPr lang="ko-KR" altLang="en-US" dirty="0"/>
              <a:t>방 정보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</a:p>
        </p:txBody>
      </p:sp>
    </p:spTree>
    <p:extLst>
      <p:ext uri="{BB962C8B-B14F-4D97-AF65-F5344CB8AC3E}">
        <p14:creationId xmlns:p14="http://schemas.microsoft.com/office/powerpoint/2010/main" val="162597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A4585-78A6-4E3C-817C-52C59BE7A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9FDA4-3F26-4B1D-A61E-944AE36B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32449"/>
            <a:ext cx="5171557" cy="4058751"/>
          </a:xfrm>
        </p:spPr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 쿼리를 통해 입력한 아이디에 해당하는 비밀번호와 입력한 비밀번호가 일치하는지 확인</a:t>
            </a:r>
            <a:endParaRPr lang="en-US" altLang="ko-KR" dirty="0"/>
          </a:p>
          <a:p>
            <a:r>
              <a:rPr lang="ko-KR" altLang="en-US" dirty="0"/>
              <a:t>일치 시 세션에 아이디 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779728-1CC2-4BE5-AD25-59EDA8E3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57" y="1818724"/>
            <a:ext cx="33337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46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슬레이트</Template>
  <TotalTime>456</TotalTime>
  <Words>631</Words>
  <Application>Microsoft Office PowerPoint</Application>
  <PresentationFormat>와이드스크린</PresentationFormat>
  <Paragraphs>101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Calisto MT</vt:lpstr>
      <vt:lpstr>Wingdings 2</vt:lpstr>
      <vt:lpstr>슬레이트</vt:lpstr>
      <vt:lpstr>ESCAPE ROOM RESERVATION</vt:lpstr>
      <vt:lpstr>목차</vt:lpstr>
      <vt:lpstr>PowerPoint 프레젠테이션</vt:lpstr>
      <vt:lpstr>개요</vt:lpstr>
      <vt:lpstr>기존 사례와 차별점</vt:lpstr>
      <vt:lpstr>메인 페이지</vt:lpstr>
      <vt:lpstr>메뉴 바</vt:lpstr>
      <vt:lpstr>자바 빈스 및 DB 테이블 정보</vt:lpstr>
      <vt:lpstr>로그인</vt:lpstr>
      <vt:lpstr>아이디 찾기</vt:lpstr>
      <vt:lpstr>회원가입</vt:lpstr>
      <vt:lpstr>마이페이지</vt:lpstr>
      <vt:lpstr>정보 변경</vt:lpstr>
      <vt:lpstr>현재 비밀번호 확인</vt:lpstr>
      <vt:lpstr>비밀번호 변경</vt:lpstr>
      <vt:lpstr>회원 탈퇴</vt:lpstr>
      <vt:lpstr>방 소개 목록</vt:lpstr>
      <vt:lpstr>방 세부 정보</vt:lpstr>
      <vt:lpstr>예약안내</vt:lpstr>
      <vt:lpstr>예약하기 - 1</vt:lpstr>
      <vt:lpstr>예약하기 - 2</vt:lpstr>
      <vt:lpstr>예약확인</vt:lpstr>
      <vt:lpstr>예약확인</vt:lpstr>
      <vt:lpstr>관리자 모드(예약 승인)</vt:lpstr>
      <vt:lpstr>커뮤니티 – 게시글 목록1</vt:lpstr>
      <vt:lpstr>커뮤니티 – 게시글 목록2</vt:lpstr>
      <vt:lpstr>커뮤니티 – 게시글 작성</vt:lpstr>
      <vt:lpstr>커뮤니티 – 게시글 보기</vt:lpstr>
      <vt:lpstr>커뮤니티 – 게시글 수정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민재</dc:creator>
  <cp:lastModifiedBy>Administrator</cp:lastModifiedBy>
  <cp:revision>216</cp:revision>
  <dcterms:created xsi:type="dcterms:W3CDTF">2020-06-28T06:44:20Z</dcterms:created>
  <dcterms:modified xsi:type="dcterms:W3CDTF">2020-11-26T09:07:43Z</dcterms:modified>
</cp:coreProperties>
</file>